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98" r:id="rId2"/>
    <p:sldId id="405" r:id="rId3"/>
    <p:sldId id="401" r:id="rId4"/>
    <p:sldId id="441" r:id="rId5"/>
    <p:sldId id="40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41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F4C"/>
    <a:srgbClr val="526378"/>
    <a:srgbClr val="39353A"/>
    <a:srgbClr val="E4E7E1"/>
    <a:srgbClr val="57563B"/>
    <a:srgbClr val="D5D9D1"/>
    <a:srgbClr val="788571"/>
    <a:srgbClr val="838F79"/>
    <a:srgbClr val="45442F"/>
    <a:srgbClr val="718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7" autoAdjust="0"/>
    <p:restoredTop sz="94660"/>
  </p:normalViewPr>
  <p:slideViewPr>
    <p:cSldViewPr snapToGrid="0">
      <p:cViewPr>
        <p:scale>
          <a:sx n="125" d="100"/>
          <a:sy n="125" d="100"/>
        </p:scale>
        <p:origin x="858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hyperlink" Target="https://github.com/sidristij/dotnetboo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85986E-ED51-4258-B4D6-5A52703E7AE6}"/>
              </a:ext>
            </a:extLst>
          </p:cNvPr>
          <p:cNvSpPr/>
          <p:nvPr/>
        </p:nvSpPr>
        <p:spPr>
          <a:xfrm>
            <a:off x="7171866" y="0"/>
            <a:ext cx="502013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 descr="1920x1080 Mountains, Winter">
            <a:extLst>
              <a:ext uri="{FF2B5EF4-FFF2-40B4-BE49-F238E27FC236}">
                <a16:creationId xmlns:a16="http://schemas.microsoft.com/office/drawing/2014/main" id="{047D5683-DFA1-4A26-B459-1EB7CDC1F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8" r="24177"/>
          <a:stretch/>
        </p:blipFill>
        <p:spPr bwMode="auto">
          <a:xfrm>
            <a:off x="7171866" y="0"/>
            <a:ext cx="5020134" cy="685800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4E4F4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Подсистема </a:t>
            </a:r>
            <a:r>
              <a:rPr lang="en-US" sz="44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Windows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Процессы и задания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106D38-D793-480E-B86A-B85747A7F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23" y="5886269"/>
            <a:ext cx="3944717" cy="8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429563" y="2195369"/>
            <a:ext cx="1721733" cy="2315071"/>
            <a:chOff x="931957" y="2156330"/>
            <a:chExt cx="1721733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1114914" y="3948181"/>
              <a:ext cx="1299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Автор Авторов</a:t>
              </a:r>
            </a:p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Компания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7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FE383F-1056-44D2-9AEB-9A78FEF8E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7627" y="275228"/>
            <a:ext cx="5639289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Заголовок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так, чтобы разные типы памяти управлялись по-разному. </a:t>
            </a:r>
          </a:p>
          <a:p>
            <a:r>
              <a:rPr lang="ru-RU" dirty="0"/>
              <a:t>Например: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Размер: мы можем разделить память на зоны исходя из размера объектов. Например, отделить большие от маленьких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Время жизни: если разделить объекты по времени, то короткоживущие стоит чистить чаще чем долгоживущие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Изменяемость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Тип: возможно, стоит разделять управление объектами исходя из их типов: строки, числа, реализация интерфейсов, атрибуты?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Вид: можно раделить объекты между собо как угодно и исходя из каких угодно предположений.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D0B5D3-6B1A-477E-BDC8-B620A991C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940" y="6391886"/>
            <a:ext cx="1796791" cy="3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86A5CF1-3C5A-4544-A4CF-DFB4EB905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940" y="6391886"/>
            <a:ext cx="1796791" cy="3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9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189</Words>
  <Application>Microsoft Office PowerPoint</Application>
  <PresentationFormat>Широкоэкранный</PresentationFormat>
  <Paragraphs>33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74</cp:revision>
  <dcterms:created xsi:type="dcterms:W3CDTF">2018-09-29T08:14:48Z</dcterms:created>
  <dcterms:modified xsi:type="dcterms:W3CDTF">2019-09-07T08:27:41Z</dcterms:modified>
</cp:coreProperties>
</file>